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photoAlbum/>
  <p:custDataLst>
    <p:tags r:id="rId15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1310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125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7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615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7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3720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59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036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94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711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7275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858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721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8231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380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9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23"/>
            <a:ext cx="12192000" cy="6909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3403088"/>
            <a:ext cx="10235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مادة وسائط إلكترونية</a:t>
            </a:r>
          </a:p>
          <a:p>
            <a:r>
              <a:rPr lang="ar-EG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المحاضرة الثالثة</a:t>
            </a:r>
            <a:r>
              <a:rPr lang="en-US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endParaRPr lang="ar-EG" sz="4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r>
              <a:rPr lang="ar-EG" sz="4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الفرقة الثانية </a:t>
            </a:r>
            <a:r>
              <a:rPr lang="ar-EG" sz="4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– قسم المكتبات والمعلومات</a:t>
            </a:r>
          </a:p>
          <a:p>
            <a:pPr algn="ctr"/>
            <a:r>
              <a:rPr lang="ar-EG" sz="4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د.ايمان احمد طه</a:t>
            </a:r>
          </a:p>
        </p:txBody>
      </p:sp>
    </p:spTree>
    <p:extLst>
      <p:ext uri="{BB962C8B-B14F-4D97-AF65-F5344CB8AC3E}">
        <p14:creationId xmlns:p14="http://schemas.microsoft.com/office/powerpoint/2010/main" val="42601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61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737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375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4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147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57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84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76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13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14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876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3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351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14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AdvertisingBold</vt:lpstr>
      <vt:lpstr>ae_AlMateen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malekmohamed2016@hotmail.com</dc:creator>
  <cp:lastModifiedBy>Windows User</cp:lastModifiedBy>
  <cp:revision>6</cp:revision>
  <dcterms:created xsi:type="dcterms:W3CDTF">2020-03-21T21:31:37Z</dcterms:created>
  <dcterms:modified xsi:type="dcterms:W3CDTF">2021-01-08T22:09:37Z</dcterms:modified>
</cp:coreProperties>
</file>